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2E404-AD4C-4DA2-9785-E31261B1E9B6}" v="77" dt="2024-10-10T10:47:58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da Coetzee" userId="e15e746b-3aa2-4f98-8b27-9366ad385ae0" providerId="ADAL" clId="{8072E404-AD4C-4DA2-9785-E31261B1E9B6}"/>
    <pc:docChg chg="undo custSel addSld delSld modSld sldOrd">
      <pc:chgData name="Zelda Coetzee" userId="e15e746b-3aa2-4f98-8b27-9366ad385ae0" providerId="ADAL" clId="{8072E404-AD4C-4DA2-9785-E31261B1E9B6}" dt="2024-10-10T10:48:17.095" v="443" actId="1076"/>
      <pc:docMkLst>
        <pc:docMk/>
      </pc:docMkLst>
      <pc:sldChg chg="addSp delSp modSp mod">
        <pc:chgData name="Zelda Coetzee" userId="e15e746b-3aa2-4f98-8b27-9366ad385ae0" providerId="ADAL" clId="{8072E404-AD4C-4DA2-9785-E31261B1E9B6}" dt="2024-10-10T10:48:17.095" v="443" actId="1076"/>
        <pc:sldMkLst>
          <pc:docMk/>
          <pc:sldMk cId="2370926045" sldId="256"/>
        </pc:sldMkLst>
        <pc:spChg chg="mod">
          <ac:chgData name="Zelda Coetzee" userId="e15e746b-3aa2-4f98-8b27-9366ad385ae0" providerId="ADAL" clId="{8072E404-AD4C-4DA2-9785-E31261B1E9B6}" dt="2024-10-10T10:48:05.834" v="424" actId="1076"/>
          <ac:spMkLst>
            <pc:docMk/>
            <pc:sldMk cId="2370926045" sldId="256"/>
            <ac:spMk id="2" creationId="{D8F272C1-E5D4-2143-EE1B-2EA7B7D81481}"/>
          </ac:spMkLst>
        </pc:spChg>
        <pc:spChg chg="mod">
          <ac:chgData name="Zelda Coetzee" userId="e15e746b-3aa2-4f98-8b27-9366ad385ae0" providerId="ADAL" clId="{8072E404-AD4C-4DA2-9785-E31261B1E9B6}" dt="2024-10-10T10:46:57.304" v="397" actId="14100"/>
          <ac:spMkLst>
            <pc:docMk/>
            <pc:sldMk cId="2370926045" sldId="256"/>
            <ac:spMk id="3" creationId="{D21EC0EA-D005-20A6-EEB9-98A57887BFC3}"/>
          </ac:spMkLst>
        </pc:spChg>
        <pc:spChg chg="add del mod">
          <ac:chgData name="Zelda Coetzee" userId="e15e746b-3aa2-4f98-8b27-9366ad385ae0" providerId="ADAL" clId="{8072E404-AD4C-4DA2-9785-E31261B1E9B6}" dt="2024-10-10T10:46:58.090" v="399"/>
          <ac:spMkLst>
            <pc:docMk/>
            <pc:sldMk cId="2370926045" sldId="256"/>
            <ac:spMk id="4" creationId="{1005F76B-A711-D82D-EF6B-62C44142068A}"/>
          </ac:spMkLst>
        </pc:spChg>
        <pc:spChg chg="add del mod">
          <ac:chgData name="Zelda Coetzee" userId="e15e746b-3aa2-4f98-8b27-9366ad385ae0" providerId="ADAL" clId="{8072E404-AD4C-4DA2-9785-E31261B1E9B6}" dt="2024-10-10T10:46:58.090" v="401"/>
          <ac:spMkLst>
            <pc:docMk/>
            <pc:sldMk cId="2370926045" sldId="256"/>
            <ac:spMk id="5" creationId="{F6183A3E-A11C-6594-DB19-02B61454292C}"/>
          </ac:spMkLst>
        </pc:spChg>
        <pc:spChg chg="add del mod">
          <ac:chgData name="Zelda Coetzee" userId="e15e746b-3aa2-4f98-8b27-9366ad385ae0" providerId="ADAL" clId="{8072E404-AD4C-4DA2-9785-E31261B1E9B6}" dt="2024-10-10T10:46:58.090" v="403"/>
          <ac:spMkLst>
            <pc:docMk/>
            <pc:sldMk cId="2370926045" sldId="256"/>
            <ac:spMk id="6" creationId="{3914330A-630F-C442-E958-23D73F84AF46}"/>
          </ac:spMkLst>
        </pc:spChg>
        <pc:spChg chg="add del mod">
          <ac:chgData name="Zelda Coetzee" userId="e15e746b-3aa2-4f98-8b27-9366ad385ae0" providerId="ADAL" clId="{8072E404-AD4C-4DA2-9785-E31261B1E9B6}" dt="2024-10-10T10:46:58.090" v="405"/>
          <ac:spMkLst>
            <pc:docMk/>
            <pc:sldMk cId="2370926045" sldId="256"/>
            <ac:spMk id="7" creationId="{68B7CF69-8402-7648-526F-8106FD31B371}"/>
          </ac:spMkLst>
        </pc:spChg>
        <pc:spChg chg="add del mod">
          <ac:chgData name="Zelda Coetzee" userId="e15e746b-3aa2-4f98-8b27-9366ad385ae0" providerId="ADAL" clId="{8072E404-AD4C-4DA2-9785-E31261B1E9B6}" dt="2024-10-10T10:46:58.090" v="407"/>
          <ac:spMkLst>
            <pc:docMk/>
            <pc:sldMk cId="2370926045" sldId="256"/>
            <ac:spMk id="10" creationId="{C6BDD428-5F23-FB3B-5F9A-1B3A59A13D5F}"/>
          </ac:spMkLst>
        </pc:spChg>
        <pc:spChg chg="add del mod">
          <ac:chgData name="Zelda Coetzee" userId="e15e746b-3aa2-4f98-8b27-9366ad385ae0" providerId="ADAL" clId="{8072E404-AD4C-4DA2-9785-E31261B1E9B6}" dt="2024-10-10T10:46:58.090" v="409"/>
          <ac:spMkLst>
            <pc:docMk/>
            <pc:sldMk cId="2370926045" sldId="256"/>
            <ac:spMk id="11" creationId="{1C82565F-5C3F-97F6-DC26-644524FDF30D}"/>
          </ac:spMkLst>
        </pc:spChg>
        <pc:spChg chg="add del mod">
          <ac:chgData name="Zelda Coetzee" userId="e15e746b-3aa2-4f98-8b27-9366ad385ae0" providerId="ADAL" clId="{8072E404-AD4C-4DA2-9785-E31261B1E9B6}" dt="2024-10-10T10:46:58.090" v="411"/>
          <ac:spMkLst>
            <pc:docMk/>
            <pc:sldMk cId="2370926045" sldId="256"/>
            <ac:spMk id="12" creationId="{387ADC41-C449-0DF3-5C11-1A385E416553}"/>
          </ac:spMkLst>
        </pc:spChg>
        <pc:spChg chg="add del mod">
          <ac:chgData name="Zelda Coetzee" userId="e15e746b-3aa2-4f98-8b27-9366ad385ae0" providerId="ADAL" clId="{8072E404-AD4C-4DA2-9785-E31261B1E9B6}" dt="2024-10-10T10:48:14.655" v="428"/>
          <ac:spMkLst>
            <pc:docMk/>
            <pc:sldMk cId="2370926045" sldId="256"/>
            <ac:spMk id="13" creationId="{E9474DB0-2B16-4789-490F-FC00A7BE1FA8}"/>
          </ac:spMkLst>
        </pc:spChg>
        <pc:spChg chg="add del mod">
          <ac:chgData name="Zelda Coetzee" userId="e15e746b-3aa2-4f98-8b27-9366ad385ae0" providerId="ADAL" clId="{8072E404-AD4C-4DA2-9785-E31261B1E9B6}" dt="2024-10-10T10:48:14.655" v="430"/>
          <ac:spMkLst>
            <pc:docMk/>
            <pc:sldMk cId="2370926045" sldId="256"/>
            <ac:spMk id="14" creationId="{686D7DF0-1EB6-3D1F-3ABA-391112568FF1}"/>
          </ac:spMkLst>
        </pc:spChg>
        <pc:spChg chg="add del mod">
          <ac:chgData name="Zelda Coetzee" userId="e15e746b-3aa2-4f98-8b27-9366ad385ae0" providerId="ADAL" clId="{8072E404-AD4C-4DA2-9785-E31261B1E9B6}" dt="2024-10-10T10:48:14.655" v="432"/>
          <ac:spMkLst>
            <pc:docMk/>
            <pc:sldMk cId="2370926045" sldId="256"/>
            <ac:spMk id="15" creationId="{3474DE79-F28B-2AE9-74DD-0AAD3D3EA493}"/>
          </ac:spMkLst>
        </pc:spChg>
        <pc:spChg chg="add del mod">
          <ac:chgData name="Zelda Coetzee" userId="e15e746b-3aa2-4f98-8b27-9366ad385ae0" providerId="ADAL" clId="{8072E404-AD4C-4DA2-9785-E31261B1E9B6}" dt="2024-10-10T10:48:14.655" v="434"/>
          <ac:spMkLst>
            <pc:docMk/>
            <pc:sldMk cId="2370926045" sldId="256"/>
            <ac:spMk id="16" creationId="{C66F06B6-C4C3-0C9C-06A1-9A5DD907729B}"/>
          </ac:spMkLst>
        </pc:spChg>
        <pc:spChg chg="add del mod">
          <ac:chgData name="Zelda Coetzee" userId="e15e746b-3aa2-4f98-8b27-9366ad385ae0" providerId="ADAL" clId="{8072E404-AD4C-4DA2-9785-E31261B1E9B6}" dt="2024-10-10T10:48:14.671" v="436"/>
          <ac:spMkLst>
            <pc:docMk/>
            <pc:sldMk cId="2370926045" sldId="256"/>
            <ac:spMk id="17" creationId="{48D2A23C-CA9A-B555-0196-D2AA6A4E9F4C}"/>
          </ac:spMkLst>
        </pc:spChg>
        <pc:spChg chg="add del mod">
          <ac:chgData name="Zelda Coetzee" userId="e15e746b-3aa2-4f98-8b27-9366ad385ae0" providerId="ADAL" clId="{8072E404-AD4C-4DA2-9785-E31261B1E9B6}" dt="2024-10-10T10:48:14.671" v="438"/>
          <ac:spMkLst>
            <pc:docMk/>
            <pc:sldMk cId="2370926045" sldId="256"/>
            <ac:spMk id="18" creationId="{6681EA59-B90A-C858-4F6A-011E692A2A3D}"/>
          </ac:spMkLst>
        </pc:spChg>
        <pc:spChg chg="add del mod">
          <ac:chgData name="Zelda Coetzee" userId="e15e746b-3aa2-4f98-8b27-9366ad385ae0" providerId="ADAL" clId="{8072E404-AD4C-4DA2-9785-E31261B1E9B6}" dt="2024-10-10T10:48:14.671" v="440"/>
          <ac:spMkLst>
            <pc:docMk/>
            <pc:sldMk cId="2370926045" sldId="256"/>
            <ac:spMk id="19" creationId="{F20D2DE2-5CF5-5899-9581-F10054610B1A}"/>
          </ac:spMkLst>
        </pc:spChg>
        <pc:spChg chg="add del mod">
          <ac:chgData name="Zelda Coetzee" userId="e15e746b-3aa2-4f98-8b27-9366ad385ae0" providerId="ADAL" clId="{8072E404-AD4C-4DA2-9785-E31261B1E9B6}" dt="2024-10-10T10:48:14.671" v="442"/>
          <ac:spMkLst>
            <pc:docMk/>
            <pc:sldMk cId="2370926045" sldId="256"/>
            <ac:spMk id="20" creationId="{9993C1F9-C22B-DAC6-0F56-AFF27845B890}"/>
          </ac:spMkLst>
        </pc:spChg>
        <pc:picChg chg="mod">
          <ac:chgData name="Zelda Coetzee" userId="e15e746b-3aa2-4f98-8b27-9366ad385ae0" providerId="ADAL" clId="{8072E404-AD4C-4DA2-9785-E31261B1E9B6}" dt="2024-10-10T10:48:17.095" v="443" actId="1076"/>
          <ac:picMkLst>
            <pc:docMk/>
            <pc:sldMk cId="2370926045" sldId="256"/>
            <ac:picMk id="8" creationId="{EDBC3357-C666-236E-BC59-992495101F1D}"/>
          </ac:picMkLst>
        </pc:picChg>
        <pc:picChg chg="mod">
          <ac:chgData name="Zelda Coetzee" userId="e15e746b-3aa2-4f98-8b27-9366ad385ae0" providerId="ADAL" clId="{8072E404-AD4C-4DA2-9785-E31261B1E9B6}" dt="2024-10-10T10:47:01.080" v="412" actId="1076"/>
          <ac:picMkLst>
            <pc:docMk/>
            <pc:sldMk cId="2370926045" sldId="256"/>
            <ac:picMk id="9" creationId="{69FEDB02-3D79-F438-E4DD-54954C504658}"/>
          </ac:picMkLst>
        </pc:picChg>
      </pc:sldChg>
      <pc:sldChg chg="addSp delSp modSp mod">
        <pc:chgData name="Zelda Coetzee" userId="e15e746b-3aa2-4f98-8b27-9366ad385ae0" providerId="ADAL" clId="{8072E404-AD4C-4DA2-9785-E31261B1E9B6}" dt="2024-10-10T10:21:53.937" v="302" actId="1076"/>
        <pc:sldMkLst>
          <pc:docMk/>
          <pc:sldMk cId="3405291503" sldId="257"/>
        </pc:sldMkLst>
        <pc:picChg chg="add mod">
          <ac:chgData name="Zelda Coetzee" userId="e15e746b-3aa2-4f98-8b27-9366ad385ae0" providerId="ADAL" clId="{8072E404-AD4C-4DA2-9785-E31261B1E9B6}" dt="2024-10-10T07:41:38.173" v="30" actId="1076"/>
          <ac:picMkLst>
            <pc:docMk/>
            <pc:sldMk cId="3405291503" sldId="257"/>
            <ac:picMk id="3" creationId="{F40CF0B2-9BAC-C1A8-2FE1-6B9BE6BA1D46}"/>
          </ac:picMkLst>
        </pc:picChg>
        <pc:picChg chg="add mod">
          <ac:chgData name="Zelda Coetzee" userId="e15e746b-3aa2-4f98-8b27-9366ad385ae0" providerId="ADAL" clId="{8072E404-AD4C-4DA2-9785-E31261B1E9B6}" dt="2024-10-10T07:41:38.173" v="30" actId="1076"/>
          <ac:picMkLst>
            <pc:docMk/>
            <pc:sldMk cId="3405291503" sldId="257"/>
            <ac:picMk id="4" creationId="{49D1E697-B15F-3A24-5DFC-AEA18A9C386B}"/>
          </ac:picMkLst>
        </pc:picChg>
        <pc:picChg chg="add mod">
          <ac:chgData name="Zelda Coetzee" userId="e15e746b-3aa2-4f98-8b27-9366ad385ae0" providerId="ADAL" clId="{8072E404-AD4C-4DA2-9785-E31261B1E9B6}" dt="2024-10-10T10:21:45.228" v="300" actId="1076"/>
          <ac:picMkLst>
            <pc:docMk/>
            <pc:sldMk cId="3405291503" sldId="257"/>
            <ac:picMk id="5" creationId="{49D1E697-B15F-3A24-5DFC-AEA18A9C386B}"/>
          </ac:picMkLst>
        </pc:picChg>
        <pc:picChg chg="del">
          <ac:chgData name="Zelda Coetzee" userId="e15e746b-3aa2-4f98-8b27-9366ad385ae0" providerId="ADAL" clId="{8072E404-AD4C-4DA2-9785-E31261B1E9B6}" dt="2024-10-10T07:40:25.566" v="7" actId="478"/>
          <ac:picMkLst>
            <pc:docMk/>
            <pc:sldMk cId="3405291503" sldId="257"/>
            <ac:picMk id="6" creationId="{DCB1AF5B-42B4-CD51-271B-823DF42DEB45}"/>
          </ac:picMkLst>
        </pc:picChg>
        <pc:picChg chg="del">
          <ac:chgData name="Zelda Coetzee" userId="e15e746b-3aa2-4f98-8b27-9366ad385ae0" providerId="ADAL" clId="{8072E404-AD4C-4DA2-9785-E31261B1E9B6}" dt="2024-10-10T07:40:21.081" v="5" actId="478"/>
          <ac:picMkLst>
            <pc:docMk/>
            <pc:sldMk cId="3405291503" sldId="257"/>
            <ac:picMk id="7" creationId="{53B84A02-F100-0019-9CEC-879A509BAFE3}"/>
          </ac:picMkLst>
        </pc:picChg>
        <pc:picChg chg="del">
          <ac:chgData name="Zelda Coetzee" userId="e15e746b-3aa2-4f98-8b27-9366ad385ae0" providerId="ADAL" clId="{8072E404-AD4C-4DA2-9785-E31261B1E9B6}" dt="2024-10-10T07:40:26.323" v="8" actId="478"/>
          <ac:picMkLst>
            <pc:docMk/>
            <pc:sldMk cId="3405291503" sldId="257"/>
            <ac:picMk id="8" creationId="{562BCE0B-21CC-A531-0EAC-38024E04BF83}"/>
          </ac:picMkLst>
        </pc:picChg>
        <pc:picChg chg="del">
          <ac:chgData name="Zelda Coetzee" userId="e15e746b-3aa2-4f98-8b27-9366ad385ae0" providerId="ADAL" clId="{8072E404-AD4C-4DA2-9785-E31261B1E9B6}" dt="2024-10-10T07:40:24.701" v="6" actId="478"/>
          <ac:picMkLst>
            <pc:docMk/>
            <pc:sldMk cId="3405291503" sldId="257"/>
            <ac:picMk id="9" creationId="{D743ACBB-35A2-A9F4-8372-4EEB4F75DBCA}"/>
          </ac:picMkLst>
        </pc:picChg>
        <pc:picChg chg="del mod">
          <ac:chgData name="Zelda Coetzee" userId="e15e746b-3aa2-4f98-8b27-9366ad385ae0" providerId="ADAL" clId="{8072E404-AD4C-4DA2-9785-E31261B1E9B6}" dt="2024-10-10T10:08:42.283" v="154" actId="21"/>
          <ac:picMkLst>
            <pc:docMk/>
            <pc:sldMk cId="3405291503" sldId="257"/>
            <ac:picMk id="10" creationId="{FBDDA44C-33CD-1C95-95DD-C817F41E5EB6}"/>
          </ac:picMkLst>
        </pc:picChg>
        <pc:picChg chg="mod">
          <ac:chgData name="Zelda Coetzee" userId="e15e746b-3aa2-4f98-8b27-9366ad385ae0" providerId="ADAL" clId="{8072E404-AD4C-4DA2-9785-E31261B1E9B6}" dt="2024-10-10T10:21:53.937" v="302" actId="1076"/>
          <ac:picMkLst>
            <pc:docMk/>
            <pc:sldMk cId="3405291503" sldId="257"/>
            <ac:picMk id="11" creationId="{3637D645-9E0F-BE0C-A96E-3453112A7095}"/>
          </ac:picMkLst>
        </pc:picChg>
        <pc:picChg chg="del">
          <ac:chgData name="Zelda Coetzee" userId="e15e746b-3aa2-4f98-8b27-9366ad385ae0" providerId="ADAL" clId="{8072E404-AD4C-4DA2-9785-E31261B1E9B6}" dt="2024-10-10T07:40:18.511" v="4" actId="478"/>
          <ac:picMkLst>
            <pc:docMk/>
            <pc:sldMk cId="3405291503" sldId="257"/>
            <ac:picMk id="12" creationId="{AC8C1AA8-387C-2996-4BB3-51A04B6E075E}"/>
          </ac:picMkLst>
        </pc:picChg>
        <pc:picChg chg="add mod modCrop">
          <ac:chgData name="Zelda Coetzee" userId="e15e746b-3aa2-4f98-8b27-9366ad385ae0" providerId="ADAL" clId="{8072E404-AD4C-4DA2-9785-E31261B1E9B6}" dt="2024-10-10T10:21:52.064" v="301" actId="1076"/>
          <ac:picMkLst>
            <pc:docMk/>
            <pc:sldMk cId="3405291503" sldId="257"/>
            <ac:picMk id="13" creationId="{E61F030D-83F4-3AA1-B5E3-918C9280E150}"/>
          </ac:picMkLst>
        </pc:picChg>
        <pc:picChg chg="add mod">
          <ac:chgData name="Zelda Coetzee" userId="e15e746b-3aa2-4f98-8b27-9366ad385ae0" providerId="ADAL" clId="{8072E404-AD4C-4DA2-9785-E31261B1E9B6}" dt="2024-10-10T10:00:37.348" v="101" actId="1076"/>
          <ac:picMkLst>
            <pc:docMk/>
            <pc:sldMk cId="3405291503" sldId="257"/>
            <ac:picMk id="14" creationId="{2DC7EDAA-D0F7-0BF8-A7E8-AC72750F157E}"/>
          </ac:picMkLst>
        </pc:picChg>
        <pc:picChg chg="add mod">
          <ac:chgData name="Zelda Coetzee" userId="e15e746b-3aa2-4f98-8b27-9366ad385ae0" providerId="ADAL" clId="{8072E404-AD4C-4DA2-9785-E31261B1E9B6}" dt="2024-10-10T10:00:34.786" v="100" actId="1076"/>
          <ac:picMkLst>
            <pc:docMk/>
            <pc:sldMk cId="3405291503" sldId="257"/>
            <ac:picMk id="16" creationId="{080764CC-F290-61B3-4454-89C1D0C94333}"/>
          </ac:picMkLst>
        </pc:picChg>
      </pc:sldChg>
      <pc:sldChg chg="addSp delSp del mod">
        <pc:chgData name="Zelda Coetzee" userId="e15e746b-3aa2-4f98-8b27-9366ad385ae0" providerId="ADAL" clId="{8072E404-AD4C-4DA2-9785-E31261B1E9B6}" dt="2024-10-10T07:43:43.563" v="58" actId="2696"/>
        <pc:sldMkLst>
          <pc:docMk/>
          <pc:sldMk cId="1471287347" sldId="258"/>
        </pc:sldMkLst>
        <pc:picChg chg="del">
          <ac:chgData name="Zelda Coetzee" userId="e15e746b-3aa2-4f98-8b27-9366ad385ae0" providerId="ADAL" clId="{8072E404-AD4C-4DA2-9785-E31261B1E9B6}" dt="2024-10-10T07:40:42.231" v="12" actId="478"/>
          <ac:picMkLst>
            <pc:docMk/>
            <pc:sldMk cId="1471287347" sldId="258"/>
            <ac:picMk id="4" creationId="{C3180E3B-B971-3E0F-B299-31C5CFD9E495}"/>
          </ac:picMkLst>
        </pc:picChg>
        <pc:picChg chg="del">
          <ac:chgData name="Zelda Coetzee" userId="e15e746b-3aa2-4f98-8b27-9366ad385ae0" providerId="ADAL" clId="{8072E404-AD4C-4DA2-9785-E31261B1E9B6}" dt="2024-10-10T07:40:31.038" v="9" actId="478"/>
          <ac:picMkLst>
            <pc:docMk/>
            <pc:sldMk cId="1471287347" sldId="258"/>
            <ac:picMk id="5" creationId="{27109889-9452-FB69-E427-14785AA23788}"/>
          </ac:picMkLst>
        </pc:picChg>
        <pc:picChg chg="del">
          <ac:chgData name="Zelda Coetzee" userId="e15e746b-3aa2-4f98-8b27-9366ad385ae0" providerId="ADAL" clId="{8072E404-AD4C-4DA2-9785-E31261B1E9B6}" dt="2024-10-10T07:40:35.690" v="10" actId="478"/>
          <ac:picMkLst>
            <pc:docMk/>
            <pc:sldMk cId="1471287347" sldId="258"/>
            <ac:picMk id="6" creationId="{D244437E-FF4B-660D-1898-E394E69FFCC0}"/>
          </ac:picMkLst>
        </pc:picChg>
        <pc:picChg chg="add del">
          <ac:chgData name="Zelda Coetzee" userId="e15e746b-3aa2-4f98-8b27-9366ad385ae0" providerId="ADAL" clId="{8072E404-AD4C-4DA2-9785-E31261B1E9B6}" dt="2024-10-10T07:42:04.363" v="38" actId="21"/>
          <ac:picMkLst>
            <pc:docMk/>
            <pc:sldMk cId="1471287347" sldId="258"/>
            <ac:picMk id="7" creationId="{F40CF0B2-9BAC-C1A8-2FE1-6B9BE6BA1D46}"/>
          </ac:picMkLst>
        </pc:picChg>
        <pc:picChg chg="del">
          <ac:chgData name="Zelda Coetzee" userId="e15e746b-3aa2-4f98-8b27-9366ad385ae0" providerId="ADAL" clId="{8072E404-AD4C-4DA2-9785-E31261B1E9B6}" dt="2024-10-10T07:40:37.138" v="11" actId="478"/>
          <ac:picMkLst>
            <pc:docMk/>
            <pc:sldMk cId="1471287347" sldId="258"/>
            <ac:picMk id="8" creationId="{545925F4-243C-CBB5-B771-EB5EC9E4AD57}"/>
          </ac:picMkLst>
        </pc:picChg>
        <pc:picChg chg="add del">
          <ac:chgData name="Zelda Coetzee" userId="e15e746b-3aa2-4f98-8b27-9366ad385ae0" providerId="ADAL" clId="{8072E404-AD4C-4DA2-9785-E31261B1E9B6}" dt="2024-10-10T07:41:51.465" v="34" actId="21"/>
          <ac:picMkLst>
            <pc:docMk/>
            <pc:sldMk cId="1471287347" sldId="258"/>
            <ac:picMk id="9" creationId="{49D1E697-B15F-3A24-5DFC-AEA18A9C386B}"/>
          </ac:picMkLst>
        </pc:picChg>
        <pc:picChg chg="del">
          <ac:chgData name="Zelda Coetzee" userId="e15e746b-3aa2-4f98-8b27-9366ad385ae0" providerId="ADAL" clId="{8072E404-AD4C-4DA2-9785-E31261B1E9B6}" dt="2024-10-10T07:42:50.329" v="49" actId="21"/>
          <ac:picMkLst>
            <pc:docMk/>
            <pc:sldMk cId="1471287347" sldId="258"/>
            <ac:picMk id="10" creationId="{6B3BCBBF-D039-F78F-5D8C-18E14F093FE5}"/>
          </ac:picMkLst>
        </pc:picChg>
      </pc:sldChg>
      <pc:sldChg chg="addSp delSp modSp mod">
        <pc:chgData name="Zelda Coetzee" userId="e15e746b-3aa2-4f98-8b27-9366ad385ae0" providerId="ADAL" clId="{8072E404-AD4C-4DA2-9785-E31261B1E9B6}" dt="2024-10-10T10:19:44.214" v="272" actId="1035"/>
        <pc:sldMkLst>
          <pc:docMk/>
          <pc:sldMk cId="2189898826" sldId="259"/>
        </pc:sldMkLst>
        <pc:picChg chg="add mod">
          <ac:chgData name="Zelda Coetzee" userId="e15e746b-3aa2-4f98-8b27-9366ad385ae0" providerId="ADAL" clId="{8072E404-AD4C-4DA2-9785-E31261B1E9B6}" dt="2024-10-10T10:02:01.026" v="111" actId="1076"/>
          <ac:picMkLst>
            <pc:docMk/>
            <pc:sldMk cId="2189898826" sldId="259"/>
            <ac:picMk id="2" creationId="{29AEA2C4-7D70-DEC5-8D66-C7A93044BB51}"/>
          </ac:picMkLst>
        </pc:picChg>
        <pc:picChg chg="add mod">
          <ac:chgData name="Zelda Coetzee" userId="e15e746b-3aa2-4f98-8b27-9366ad385ae0" providerId="ADAL" clId="{8072E404-AD4C-4DA2-9785-E31261B1E9B6}" dt="2024-10-10T10:01:54.769" v="109" actId="1076"/>
          <ac:picMkLst>
            <pc:docMk/>
            <pc:sldMk cId="2189898826" sldId="259"/>
            <ac:picMk id="3" creationId="{4A0BF7E5-05E3-5211-899A-888D4EE45CE3}"/>
          </ac:picMkLst>
        </pc:picChg>
        <pc:picChg chg="add mod">
          <ac:chgData name="Zelda Coetzee" userId="e15e746b-3aa2-4f98-8b27-9366ad385ae0" providerId="ADAL" clId="{8072E404-AD4C-4DA2-9785-E31261B1E9B6}" dt="2024-10-10T10:19:44.214" v="272" actId="1035"/>
          <ac:picMkLst>
            <pc:docMk/>
            <pc:sldMk cId="2189898826" sldId="259"/>
            <ac:picMk id="4" creationId="{294C8799-1262-F36E-0DF4-15D26F41322E}"/>
          </ac:picMkLst>
        </pc:picChg>
        <pc:picChg chg="del">
          <ac:chgData name="Zelda Coetzee" userId="e15e746b-3aa2-4f98-8b27-9366ad385ae0" providerId="ADAL" clId="{8072E404-AD4C-4DA2-9785-E31261B1E9B6}" dt="2024-10-10T07:40:51.595" v="17" actId="478"/>
          <ac:picMkLst>
            <pc:docMk/>
            <pc:sldMk cId="2189898826" sldId="259"/>
            <ac:picMk id="7" creationId="{F45865F6-5A3E-15DB-D2CC-418979951BBE}"/>
          </ac:picMkLst>
        </pc:picChg>
        <pc:picChg chg="del">
          <ac:chgData name="Zelda Coetzee" userId="e15e746b-3aa2-4f98-8b27-9366ad385ae0" providerId="ADAL" clId="{8072E404-AD4C-4DA2-9785-E31261B1E9B6}" dt="2024-10-10T07:40:50.893" v="16" actId="478"/>
          <ac:picMkLst>
            <pc:docMk/>
            <pc:sldMk cId="2189898826" sldId="259"/>
            <ac:picMk id="8" creationId="{8A779DEB-A8C4-85EE-1E9B-FA85B7F07C72}"/>
          </ac:picMkLst>
        </pc:picChg>
        <pc:picChg chg="del">
          <ac:chgData name="Zelda Coetzee" userId="e15e746b-3aa2-4f98-8b27-9366ad385ae0" providerId="ADAL" clId="{8072E404-AD4C-4DA2-9785-E31261B1E9B6}" dt="2024-10-10T07:40:45.173" v="13" actId="478"/>
          <ac:picMkLst>
            <pc:docMk/>
            <pc:sldMk cId="2189898826" sldId="259"/>
            <ac:picMk id="10" creationId="{BAA078F9-199E-1206-3854-27B30CC85E34}"/>
          </ac:picMkLst>
        </pc:picChg>
        <pc:picChg chg="mod">
          <ac:chgData name="Zelda Coetzee" userId="e15e746b-3aa2-4f98-8b27-9366ad385ae0" providerId="ADAL" clId="{8072E404-AD4C-4DA2-9785-E31261B1E9B6}" dt="2024-10-10T07:44:02.661" v="64" actId="1076"/>
          <ac:picMkLst>
            <pc:docMk/>
            <pc:sldMk cId="2189898826" sldId="259"/>
            <ac:picMk id="11" creationId="{43BDCDBF-C874-11D9-538A-01FA3F399D7F}"/>
          </ac:picMkLst>
        </pc:picChg>
        <pc:picChg chg="del">
          <ac:chgData name="Zelda Coetzee" userId="e15e746b-3aa2-4f98-8b27-9366ad385ae0" providerId="ADAL" clId="{8072E404-AD4C-4DA2-9785-E31261B1E9B6}" dt="2024-10-10T07:40:50.037" v="15" actId="478"/>
          <ac:picMkLst>
            <pc:docMk/>
            <pc:sldMk cId="2189898826" sldId="259"/>
            <ac:picMk id="12" creationId="{B18BD0F1-034F-9EB3-7DC0-27AB96A821C8}"/>
          </ac:picMkLst>
        </pc:picChg>
        <pc:picChg chg="mod">
          <ac:chgData name="Zelda Coetzee" userId="e15e746b-3aa2-4f98-8b27-9366ad385ae0" providerId="ADAL" clId="{8072E404-AD4C-4DA2-9785-E31261B1E9B6}" dt="2024-10-10T10:19:40.425" v="265" actId="1076"/>
          <ac:picMkLst>
            <pc:docMk/>
            <pc:sldMk cId="2189898826" sldId="259"/>
            <ac:picMk id="14" creationId="{0583A23D-1A24-3E1C-5855-8CD6F5CC6460}"/>
          </ac:picMkLst>
        </pc:picChg>
        <pc:picChg chg="del">
          <ac:chgData name="Zelda Coetzee" userId="e15e746b-3aa2-4f98-8b27-9366ad385ae0" providerId="ADAL" clId="{8072E404-AD4C-4DA2-9785-E31261B1E9B6}" dt="2024-10-10T07:40:45.854" v="14" actId="478"/>
          <ac:picMkLst>
            <pc:docMk/>
            <pc:sldMk cId="2189898826" sldId="259"/>
            <ac:picMk id="15" creationId="{C3E3B8BE-9641-37A0-7304-7A9401804D66}"/>
          </ac:picMkLst>
        </pc:picChg>
        <pc:picChg chg="del mod">
          <ac:chgData name="Zelda Coetzee" userId="e15e746b-3aa2-4f98-8b27-9366ad385ae0" providerId="ADAL" clId="{8072E404-AD4C-4DA2-9785-E31261B1E9B6}" dt="2024-10-10T10:19:15.280" v="257" actId="21"/>
          <ac:picMkLst>
            <pc:docMk/>
            <pc:sldMk cId="2189898826" sldId="259"/>
            <ac:picMk id="1026" creationId="{A21A37C5-93D2-6AB2-A50D-7E4FD4893EEF}"/>
          </ac:picMkLst>
        </pc:picChg>
      </pc:sldChg>
      <pc:sldChg chg="addSp delSp modSp mod">
        <pc:chgData name="Zelda Coetzee" userId="e15e746b-3aa2-4f98-8b27-9366ad385ae0" providerId="ADAL" clId="{8072E404-AD4C-4DA2-9785-E31261B1E9B6}" dt="2024-10-10T10:21:23.966" v="297" actId="1038"/>
        <pc:sldMkLst>
          <pc:docMk/>
          <pc:sldMk cId="2843494429" sldId="260"/>
        </pc:sldMkLst>
        <pc:picChg chg="add del mod">
          <ac:chgData name="Zelda Coetzee" userId="e15e746b-3aa2-4f98-8b27-9366ad385ae0" providerId="ADAL" clId="{8072E404-AD4C-4DA2-9785-E31261B1E9B6}" dt="2024-10-10T07:44:18.300" v="67" actId="21"/>
          <ac:picMkLst>
            <pc:docMk/>
            <pc:sldMk cId="2843494429" sldId="260"/>
            <ac:picMk id="2" creationId="{6B3BCBBF-D039-F78F-5D8C-18E14F093FE5}"/>
          </ac:picMkLst>
        </pc:picChg>
        <pc:picChg chg="add mod">
          <ac:chgData name="Zelda Coetzee" userId="e15e746b-3aa2-4f98-8b27-9366ad385ae0" providerId="ADAL" clId="{8072E404-AD4C-4DA2-9785-E31261B1E9B6}" dt="2024-10-10T10:20:09.364" v="276" actId="1076"/>
          <ac:picMkLst>
            <pc:docMk/>
            <pc:sldMk cId="2843494429" sldId="260"/>
            <ac:picMk id="3" creationId="{E54257CB-DCE4-E2EB-CA9E-3761387D7E1E}"/>
          </ac:picMkLst>
        </pc:picChg>
        <pc:picChg chg="del">
          <ac:chgData name="Zelda Coetzee" userId="e15e746b-3aa2-4f98-8b27-9366ad385ae0" providerId="ADAL" clId="{8072E404-AD4C-4DA2-9785-E31261B1E9B6}" dt="2024-10-10T07:40:55.372" v="18" actId="478"/>
          <ac:picMkLst>
            <pc:docMk/>
            <pc:sldMk cId="2843494429" sldId="260"/>
            <ac:picMk id="4" creationId="{30FCDA78-52AD-D9FB-8C88-E86BE1EAA74D}"/>
          </ac:picMkLst>
        </pc:picChg>
        <pc:picChg chg="add del mod">
          <ac:chgData name="Zelda Coetzee" userId="e15e746b-3aa2-4f98-8b27-9366ad385ae0" providerId="ADAL" clId="{8072E404-AD4C-4DA2-9785-E31261B1E9B6}" dt="2024-10-10T10:19:05.955" v="255" actId="478"/>
          <ac:picMkLst>
            <pc:docMk/>
            <pc:sldMk cId="2843494429" sldId="260"/>
            <ac:picMk id="5" creationId="{483B6709-012B-CABA-2FC9-B9197422835B}"/>
          </ac:picMkLst>
        </pc:picChg>
        <pc:picChg chg="add del mod">
          <ac:chgData name="Zelda Coetzee" userId="e15e746b-3aa2-4f98-8b27-9366ad385ae0" providerId="ADAL" clId="{8072E404-AD4C-4DA2-9785-E31261B1E9B6}" dt="2024-10-10T10:19:07.149" v="256" actId="478"/>
          <ac:picMkLst>
            <pc:docMk/>
            <pc:sldMk cId="2843494429" sldId="260"/>
            <ac:picMk id="6" creationId="{71DD1D53-BF49-1F00-BF19-3C16A8E9F6AC}"/>
          </ac:picMkLst>
        </pc:picChg>
        <pc:picChg chg="del">
          <ac:chgData name="Zelda Coetzee" userId="e15e746b-3aa2-4f98-8b27-9366ad385ae0" providerId="ADAL" clId="{8072E404-AD4C-4DA2-9785-E31261B1E9B6}" dt="2024-10-10T07:40:58.769" v="21" actId="478"/>
          <ac:picMkLst>
            <pc:docMk/>
            <pc:sldMk cId="2843494429" sldId="260"/>
            <ac:picMk id="7" creationId="{048D890B-F133-FBFB-0AC6-CA46D973D540}"/>
          </ac:picMkLst>
        </pc:picChg>
        <pc:picChg chg="del mod">
          <ac:chgData name="Zelda Coetzee" userId="e15e746b-3aa2-4f98-8b27-9366ad385ae0" providerId="ADAL" clId="{8072E404-AD4C-4DA2-9785-E31261B1E9B6}" dt="2024-10-10T10:19:00.115" v="253" actId="478"/>
          <ac:picMkLst>
            <pc:docMk/>
            <pc:sldMk cId="2843494429" sldId="260"/>
            <ac:picMk id="8" creationId="{F23CD0EB-6486-4FF0-F86B-B9B5D133AE56}"/>
          </ac:picMkLst>
        </pc:picChg>
        <pc:picChg chg="del">
          <ac:chgData name="Zelda Coetzee" userId="e15e746b-3aa2-4f98-8b27-9366ad385ae0" providerId="ADAL" clId="{8072E404-AD4C-4DA2-9785-E31261B1E9B6}" dt="2024-10-10T07:40:56.544" v="19" actId="478"/>
          <ac:picMkLst>
            <pc:docMk/>
            <pc:sldMk cId="2843494429" sldId="260"/>
            <ac:picMk id="9" creationId="{045C01C6-62BF-24BA-C92D-479D617CB201}"/>
          </ac:picMkLst>
        </pc:picChg>
        <pc:picChg chg="del">
          <ac:chgData name="Zelda Coetzee" userId="e15e746b-3aa2-4f98-8b27-9366ad385ae0" providerId="ADAL" clId="{8072E404-AD4C-4DA2-9785-E31261B1E9B6}" dt="2024-10-10T07:40:57.910" v="20" actId="478"/>
          <ac:picMkLst>
            <pc:docMk/>
            <pc:sldMk cId="2843494429" sldId="260"/>
            <ac:picMk id="10" creationId="{85B7CC1E-FB7E-D3F4-2E3D-8D2BE696FBEB}"/>
          </ac:picMkLst>
        </pc:picChg>
        <pc:picChg chg="mod">
          <ac:chgData name="Zelda Coetzee" userId="e15e746b-3aa2-4f98-8b27-9366ad385ae0" providerId="ADAL" clId="{8072E404-AD4C-4DA2-9785-E31261B1E9B6}" dt="2024-10-10T10:19:29.919" v="262" actId="1076"/>
          <ac:picMkLst>
            <pc:docMk/>
            <pc:sldMk cId="2843494429" sldId="260"/>
            <ac:picMk id="11" creationId="{D6D52449-B07B-400E-3AF8-083D2A3956CE}"/>
          </ac:picMkLst>
        </pc:picChg>
        <pc:picChg chg="mod">
          <ac:chgData name="Zelda Coetzee" userId="e15e746b-3aa2-4f98-8b27-9366ad385ae0" providerId="ADAL" clId="{8072E404-AD4C-4DA2-9785-E31261B1E9B6}" dt="2024-10-10T10:19:31.698" v="263" actId="1076"/>
          <ac:picMkLst>
            <pc:docMk/>
            <pc:sldMk cId="2843494429" sldId="260"/>
            <ac:picMk id="12" creationId="{BB489AEB-884B-36BC-6953-8196AAD0DCE8}"/>
          </ac:picMkLst>
        </pc:picChg>
        <pc:picChg chg="del mod">
          <ac:chgData name="Zelda Coetzee" userId="e15e746b-3aa2-4f98-8b27-9366ad385ae0" providerId="ADAL" clId="{8072E404-AD4C-4DA2-9785-E31261B1E9B6}" dt="2024-10-10T07:44:38.972" v="73" actId="21"/>
          <ac:picMkLst>
            <pc:docMk/>
            <pc:sldMk cId="2843494429" sldId="260"/>
            <ac:picMk id="13" creationId="{19D747BE-F210-51DF-8B9D-C6F57BD619D5}"/>
          </ac:picMkLst>
        </pc:picChg>
        <pc:picChg chg="add del mod">
          <ac:chgData name="Zelda Coetzee" userId="e15e746b-3aa2-4f98-8b27-9366ad385ae0" providerId="ADAL" clId="{8072E404-AD4C-4DA2-9785-E31261B1E9B6}" dt="2024-10-10T10:19:03.631" v="254" actId="478"/>
          <ac:picMkLst>
            <pc:docMk/>
            <pc:sldMk cId="2843494429" sldId="260"/>
            <ac:picMk id="14" creationId="{C78E4E3C-5C69-EFDF-52EE-D9FC451B7319}"/>
          </ac:picMkLst>
        </pc:picChg>
        <pc:picChg chg="add mod">
          <ac:chgData name="Zelda Coetzee" userId="e15e746b-3aa2-4f98-8b27-9366ad385ae0" providerId="ADAL" clId="{8072E404-AD4C-4DA2-9785-E31261B1E9B6}" dt="2024-10-10T10:21:20.011" v="295" actId="1038"/>
          <ac:picMkLst>
            <pc:docMk/>
            <pc:sldMk cId="2843494429" sldId="260"/>
            <ac:picMk id="15" creationId="{D2C2C9A7-27F7-63F4-5078-06859EA75BA6}"/>
          </ac:picMkLst>
        </pc:picChg>
        <pc:picChg chg="add mod">
          <ac:chgData name="Zelda Coetzee" userId="e15e746b-3aa2-4f98-8b27-9366ad385ae0" providerId="ADAL" clId="{8072E404-AD4C-4DA2-9785-E31261B1E9B6}" dt="2024-10-10T10:21:07.848" v="286" actId="1076"/>
          <ac:picMkLst>
            <pc:docMk/>
            <pc:sldMk cId="2843494429" sldId="260"/>
            <ac:picMk id="16" creationId="{6BC15C61-4166-B0F2-659E-DCBB3A3E9B18}"/>
          </ac:picMkLst>
        </pc:picChg>
        <pc:picChg chg="add mod">
          <ac:chgData name="Zelda Coetzee" userId="e15e746b-3aa2-4f98-8b27-9366ad385ae0" providerId="ADAL" clId="{8072E404-AD4C-4DA2-9785-E31261B1E9B6}" dt="2024-10-10T10:21:23.966" v="297" actId="1038"/>
          <ac:picMkLst>
            <pc:docMk/>
            <pc:sldMk cId="2843494429" sldId="260"/>
            <ac:picMk id="17" creationId="{C7B34D56-077D-C838-BDA2-DB1FB5422BE2}"/>
          </ac:picMkLst>
        </pc:picChg>
        <pc:picChg chg="add mod">
          <ac:chgData name="Zelda Coetzee" userId="e15e746b-3aa2-4f98-8b27-9366ad385ae0" providerId="ADAL" clId="{8072E404-AD4C-4DA2-9785-E31261B1E9B6}" dt="2024-10-10T10:19:33.578" v="264" actId="1076"/>
          <ac:picMkLst>
            <pc:docMk/>
            <pc:sldMk cId="2843494429" sldId="260"/>
            <ac:picMk id="1026" creationId="{A21A37C5-93D2-6AB2-A50D-7E4FD4893EEF}"/>
          </ac:picMkLst>
        </pc:picChg>
        <pc:picChg chg="add del mod">
          <ac:chgData name="Zelda Coetzee" userId="e15e746b-3aa2-4f98-8b27-9366ad385ae0" providerId="ADAL" clId="{8072E404-AD4C-4DA2-9785-E31261B1E9B6}" dt="2024-10-10T10:14:51.351" v="219" actId="21"/>
          <ac:picMkLst>
            <pc:docMk/>
            <pc:sldMk cId="2843494429" sldId="260"/>
            <ac:picMk id="2050" creationId="{55817687-F5F4-73EA-462C-0782CF583F93}"/>
          </ac:picMkLst>
        </pc:picChg>
      </pc:sldChg>
      <pc:sldChg chg="addSp delSp modSp mod">
        <pc:chgData name="Zelda Coetzee" userId="e15e746b-3aa2-4f98-8b27-9366ad385ae0" providerId="ADAL" clId="{8072E404-AD4C-4DA2-9785-E31261B1E9B6}" dt="2024-10-10T10:14:41.476" v="218" actId="1076"/>
        <pc:sldMkLst>
          <pc:docMk/>
          <pc:sldMk cId="2412009427" sldId="261"/>
        </pc:sldMkLst>
        <pc:picChg chg="add mod">
          <ac:chgData name="Zelda Coetzee" userId="e15e746b-3aa2-4f98-8b27-9366ad385ae0" providerId="ADAL" clId="{8072E404-AD4C-4DA2-9785-E31261B1E9B6}" dt="2024-10-10T10:13:42.545" v="205" actId="1076"/>
          <ac:picMkLst>
            <pc:docMk/>
            <pc:sldMk cId="2412009427" sldId="261"/>
            <ac:picMk id="2" creationId="{6B3BCBBF-D039-F78F-5D8C-18E14F093FE5}"/>
          </ac:picMkLst>
        </pc:picChg>
        <pc:picChg chg="add del mod">
          <ac:chgData name="Zelda Coetzee" userId="e15e746b-3aa2-4f98-8b27-9366ad385ae0" providerId="ADAL" clId="{8072E404-AD4C-4DA2-9785-E31261B1E9B6}" dt="2024-10-10T10:10:02.376" v="167" actId="21"/>
          <ac:picMkLst>
            <pc:docMk/>
            <pc:sldMk cId="2412009427" sldId="261"/>
            <ac:picMk id="3" creationId="{DE9E7A7F-C291-DBBE-BB22-59B604B50FD5}"/>
          </ac:picMkLst>
        </pc:picChg>
        <pc:picChg chg="del">
          <ac:chgData name="Zelda Coetzee" userId="e15e746b-3aa2-4f98-8b27-9366ad385ae0" providerId="ADAL" clId="{8072E404-AD4C-4DA2-9785-E31261B1E9B6}" dt="2024-10-10T07:41:01.445" v="22" actId="478"/>
          <ac:picMkLst>
            <pc:docMk/>
            <pc:sldMk cId="2412009427" sldId="261"/>
            <ac:picMk id="4" creationId="{099D96E4-2F03-C5A5-7588-FC3294E5A36B}"/>
          </ac:picMkLst>
        </pc:picChg>
        <pc:picChg chg="del">
          <ac:chgData name="Zelda Coetzee" userId="e15e746b-3aa2-4f98-8b27-9366ad385ae0" providerId="ADAL" clId="{8072E404-AD4C-4DA2-9785-E31261B1E9B6}" dt="2024-10-10T07:41:04.873" v="25" actId="478"/>
          <ac:picMkLst>
            <pc:docMk/>
            <pc:sldMk cId="2412009427" sldId="261"/>
            <ac:picMk id="5" creationId="{CB2F6EF2-BAA5-8745-9B24-FB26DA2395C8}"/>
          </ac:picMkLst>
        </pc:picChg>
        <pc:picChg chg="del">
          <ac:chgData name="Zelda Coetzee" userId="e15e746b-3aa2-4f98-8b27-9366ad385ae0" providerId="ADAL" clId="{8072E404-AD4C-4DA2-9785-E31261B1E9B6}" dt="2024-10-10T07:41:03.500" v="24" actId="478"/>
          <ac:picMkLst>
            <pc:docMk/>
            <pc:sldMk cId="2412009427" sldId="261"/>
            <ac:picMk id="6" creationId="{9A40A713-511A-60A1-C9AD-D338F38607E9}"/>
          </ac:picMkLst>
        </pc:picChg>
        <pc:picChg chg="mod">
          <ac:chgData name="Zelda Coetzee" userId="e15e746b-3aa2-4f98-8b27-9366ad385ae0" providerId="ADAL" clId="{8072E404-AD4C-4DA2-9785-E31261B1E9B6}" dt="2024-10-10T07:45:06.020" v="83" actId="1076"/>
          <ac:picMkLst>
            <pc:docMk/>
            <pc:sldMk cId="2412009427" sldId="261"/>
            <ac:picMk id="7" creationId="{58C421B7-C243-2BEF-52F7-69711B0D87A2}"/>
          </ac:picMkLst>
        </pc:picChg>
        <pc:picChg chg="del mod">
          <ac:chgData name="Zelda Coetzee" userId="e15e746b-3aa2-4f98-8b27-9366ad385ae0" providerId="ADAL" clId="{8072E404-AD4C-4DA2-9785-E31261B1E9B6}" dt="2024-10-10T10:05:26.550" v="146" actId="478"/>
          <ac:picMkLst>
            <pc:docMk/>
            <pc:sldMk cId="2412009427" sldId="261"/>
            <ac:picMk id="8" creationId="{22C148FF-CB01-C900-62FE-049D46E00B93}"/>
          </ac:picMkLst>
        </pc:picChg>
        <pc:picChg chg="mod">
          <ac:chgData name="Zelda Coetzee" userId="e15e746b-3aa2-4f98-8b27-9366ad385ae0" providerId="ADAL" clId="{8072E404-AD4C-4DA2-9785-E31261B1E9B6}" dt="2024-10-10T07:44:56.471" v="79" actId="1076"/>
          <ac:picMkLst>
            <pc:docMk/>
            <pc:sldMk cId="2412009427" sldId="261"/>
            <ac:picMk id="9" creationId="{C632DD7A-4800-9F93-63E0-B3F34CE25171}"/>
          </ac:picMkLst>
        </pc:picChg>
        <pc:picChg chg="add del">
          <ac:chgData name="Zelda Coetzee" userId="e15e746b-3aa2-4f98-8b27-9366ad385ae0" providerId="ADAL" clId="{8072E404-AD4C-4DA2-9785-E31261B1E9B6}" dt="2024-10-10T07:41:47.026" v="33" actId="478"/>
          <ac:picMkLst>
            <pc:docMk/>
            <pc:sldMk cId="2412009427" sldId="261"/>
            <ac:picMk id="10" creationId="{DE4C8BB0-EC1C-1B27-7022-AC47D92C1969}"/>
          </ac:picMkLst>
        </pc:picChg>
        <pc:picChg chg="add del mod">
          <ac:chgData name="Zelda Coetzee" userId="e15e746b-3aa2-4f98-8b27-9366ad385ae0" providerId="ADAL" clId="{8072E404-AD4C-4DA2-9785-E31261B1E9B6}" dt="2024-10-10T10:09:54.402" v="165" actId="21"/>
          <ac:picMkLst>
            <pc:docMk/>
            <pc:sldMk cId="2412009427" sldId="261"/>
            <ac:picMk id="11" creationId="{14A371E0-16F4-BE3C-DA81-799AFFA91DA4}"/>
          </ac:picMkLst>
        </pc:picChg>
        <pc:picChg chg="del">
          <ac:chgData name="Zelda Coetzee" userId="e15e746b-3aa2-4f98-8b27-9366ad385ae0" providerId="ADAL" clId="{8072E404-AD4C-4DA2-9785-E31261B1E9B6}" dt="2024-10-10T07:41:02.496" v="23" actId="478"/>
          <ac:picMkLst>
            <pc:docMk/>
            <pc:sldMk cId="2412009427" sldId="261"/>
            <ac:picMk id="12" creationId="{5AA60CD7-3440-3710-B3CC-6226C9FC70D7}"/>
          </ac:picMkLst>
        </pc:picChg>
        <pc:picChg chg="add del mod">
          <ac:chgData name="Zelda Coetzee" userId="e15e746b-3aa2-4f98-8b27-9366ad385ae0" providerId="ADAL" clId="{8072E404-AD4C-4DA2-9785-E31261B1E9B6}" dt="2024-10-10T10:13:28.530" v="202" actId="21"/>
          <ac:picMkLst>
            <pc:docMk/>
            <pc:sldMk cId="2412009427" sldId="261"/>
            <ac:picMk id="13" creationId="{19D747BE-F210-51DF-8B9D-C6F57BD619D5}"/>
          </ac:picMkLst>
        </pc:picChg>
        <pc:picChg chg="add mod">
          <ac:chgData name="Zelda Coetzee" userId="e15e746b-3aa2-4f98-8b27-9366ad385ae0" providerId="ADAL" clId="{8072E404-AD4C-4DA2-9785-E31261B1E9B6}" dt="2024-10-10T10:13:54.049" v="210" actId="1076"/>
          <ac:picMkLst>
            <pc:docMk/>
            <pc:sldMk cId="2412009427" sldId="261"/>
            <ac:picMk id="14" creationId="{97A9A2C9-1361-A7B1-C725-49BFE2E04A62}"/>
          </ac:picMkLst>
        </pc:picChg>
        <pc:picChg chg="add mod">
          <ac:chgData name="Zelda Coetzee" userId="e15e746b-3aa2-4f98-8b27-9366ad385ae0" providerId="ADAL" clId="{8072E404-AD4C-4DA2-9785-E31261B1E9B6}" dt="2024-10-10T10:14:41.476" v="218" actId="1076"/>
          <ac:picMkLst>
            <pc:docMk/>
            <pc:sldMk cId="2412009427" sldId="261"/>
            <ac:picMk id="15" creationId="{7C97315D-1CF4-D3C3-EA74-58BE5E849DC2}"/>
          </ac:picMkLst>
        </pc:picChg>
        <pc:picChg chg="add mod modCrop">
          <ac:chgData name="Zelda Coetzee" userId="e15e746b-3aa2-4f98-8b27-9366ad385ae0" providerId="ADAL" clId="{8072E404-AD4C-4DA2-9785-E31261B1E9B6}" dt="2024-10-10T10:14:34.707" v="217" actId="1076"/>
          <ac:picMkLst>
            <pc:docMk/>
            <pc:sldMk cId="2412009427" sldId="261"/>
            <ac:picMk id="16" creationId="{2386BA3F-B42F-4A4B-CB4F-840770A73C78}"/>
          </ac:picMkLst>
        </pc:picChg>
        <pc:picChg chg="del">
          <ac:chgData name="Zelda Coetzee" userId="e15e746b-3aa2-4f98-8b27-9366ad385ae0" providerId="ADAL" clId="{8072E404-AD4C-4DA2-9785-E31261B1E9B6}" dt="2024-10-10T07:44:30.669" v="70" actId="21"/>
          <ac:picMkLst>
            <pc:docMk/>
            <pc:sldMk cId="2412009427" sldId="261"/>
            <ac:picMk id="2050" creationId="{55817687-F5F4-73EA-462C-0782CF583F93}"/>
          </ac:picMkLst>
        </pc:picChg>
      </pc:sldChg>
      <pc:sldChg chg="addSp delSp modSp add mod">
        <pc:chgData name="Zelda Coetzee" userId="e15e746b-3aa2-4f98-8b27-9366ad385ae0" providerId="ADAL" clId="{8072E404-AD4C-4DA2-9785-E31261B1E9B6}" dt="2024-10-10T10:23:44.670" v="324" actId="1076"/>
        <pc:sldMkLst>
          <pc:docMk/>
          <pc:sldMk cId="1540339293" sldId="262"/>
        </pc:sldMkLst>
        <pc:picChg chg="del">
          <ac:chgData name="Zelda Coetzee" userId="e15e746b-3aa2-4f98-8b27-9366ad385ae0" providerId="ADAL" clId="{8072E404-AD4C-4DA2-9785-E31261B1E9B6}" dt="2024-10-10T10:08:21.642" v="152" actId="478"/>
          <ac:picMkLst>
            <pc:docMk/>
            <pc:sldMk cId="1540339293" sldId="262"/>
            <ac:picMk id="2" creationId="{6B3BCBBF-D039-F78F-5D8C-18E14F093FE5}"/>
          </ac:picMkLst>
        </pc:picChg>
        <pc:picChg chg="del">
          <ac:chgData name="Zelda Coetzee" userId="e15e746b-3aa2-4f98-8b27-9366ad385ae0" providerId="ADAL" clId="{8072E404-AD4C-4DA2-9785-E31261B1E9B6}" dt="2024-10-10T10:04:47.207" v="142" actId="478"/>
          <ac:picMkLst>
            <pc:docMk/>
            <pc:sldMk cId="1540339293" sldId="262"/>
            <ac:picMk id="3" creationId="{DE9E7A7F-C291-DBBE-BB22-59B604B50FD5}"/>
          </ac:picMkLst>
        </pc:picChg>
        <pc:picChg chg="add mod">
          <ac:chgData name="Zelda Coetzee" userId="e15e746b-3aa2-4f98-8b27-9366ad385ae0" providerId="ADAL" clId="{8072E404-AD4C-4DA2-9785-E31261B1E9B6}" dt="2024-10-10T10:23:15.190" v="315" actId="1076"/>
          <ac:picMkLst>
            <pc:docMk/>
            <pc:sldMk cId="1540339293" sldId="262"/>
            <ac:picMk id="4" creationId="{1E06EB29-4B30-8E92-AFB9-B8EAE4412C26}"/>
          </ac:picMkLst>
        </pc:picChg>
        <pc:picChg chg="add mod modCrop">
          <ac:chgData name="Zelda Coetzee" userId="e15e746b-3aa2-4f98-8b27-9366ad385ae0" providerId="ADAL" clId="{8072E404-AD4C-4DA2-9785-E31261B1E9B6}" dt="2024-10-10T10:15:47.020" v="227" actId="1076"/>
          <ac:picMkLst>
            <pc:docMk/>
            <pc:sldMk cId="1540339293" sldId="262"/>
            <ac:picMk id="5" creationId="{DE9E7A7F-C291-DBBE-BB22-59B604B50FD5}"/>
          </ac:picMkLst>
        </pc:picChg>
        <pc:picChg chg="add mod">
          <ac:chgData name="Zelda Coetzee" userId="e15e746b-3aa2-4f98-8b27-9366ad385ae0" providerId="ADAL" clId="{8072E404-AD4C-4DA2-9785-E31261B1E9B6}" dt="2024-10-10T10:23:18.143" v="318" actId="1037"/>
          <ac:picMkLst>
            <pc:docMk/>
            <pc:sldMk cId="1540339293" sldId="262"/>
            <ac:picMk id="6" creationId="{3CAD80A6-8B93-148D-F2A1-298B8187A49F}"/>
          </ac:picMkLst>
        </pc:picChg>
        <pc:picChg chg="del">
          <ac:chgData name="Zelda Coetzee" userId="e15e746b-3aa2-4f98-8b27-9366ad385ae0" providerId="ADAL" clId="{8072E404-AD4C-4DA2-9785-E31261B1E9B6}" dt="2024-10-10T10:08:14.001" v="148" actId="478"/>
          <ac:picMkLst>
            <pc:docMk/>
            <pc:sldMk cId="1540339293" sldId="262"/>
            <ac:picMk id="7" creationId="{58C421B7-C243-2BEF-52F7-69711B0D87A2}"/>
          </ac:picMkLst>
        </pc:picChg>
        <pc:picChg chg="del mod">
          <ac:chgData name="Zelda Coetzee" userId="e15e746b-3aa2-4f98-8b27-9366ad385ae0" providerId="ADAL" clId="{8072E404-AD4C-4DA2-9785-E31261B1E9B6}" dt="2024-10-10T10:13:20.195" v="201" actId="478"/>
          <ac:picMkLst>
            <pc:docMk/>
            <pc:sldMk cId="1540339293" sldId="262"/>
            <ac:picMk id="8" creationId="{22C148FF-CB01-C900-62FE-049D46E00B93}"/>
          </ac:picMkLst>
        </pc:picChg>
        <pc:picChg chg="del">
          <ac:chgData name="Zelda Coetzee" userId="e15e746b-3aa2-4f98-8b27-9366ad385ae0" providerId="ADAL" clId="{8072E404-AD4C-4DA2-9785-E31261B1E9B6}" dt="2024-10-10T10:21:35.977" v="298" actId="478"/>
          <ac:picMkLst>
            <pc:docMk/>
            <pc:sldMk cId="1540339293" sldId="262"/>
            <ac:picMk id="9" creationId="{C632DD7A-4800-9F93-63E0-B3F34CE25171}"/>
          </ac:picMkLst>
        </pc:picChg>
        <pc:picChg chg="add del mod">
          <ac:chgData name="Zelda Coetzee" userId="e15e746b-3aa2-4f98-8b27-9366ad385ae0" providerId="ADAL" clId="{8072E404-AD4C-4DA2-9785-E31261B1E9B6}" dt="2024-10-10T10:13:17.216" v="199" actId="478"/>
          <ac:picMkLst>
            <pc:docMk/>
            <pc:sldMk cId="1540339293" sldId="262"/>
            <ac:picMk id="10" creationId="{FBDDA44C-33CD-1C95-95DD-C817F41E5EB6}"/>
          </ac:picMkLst>
        </pc:picChg>
        <pc:picChg chg="del">
          <ac:chgData name="Zelda Coetzee" userId="e15e746b-3aa2-4f98-8b27-9366ad385ae0" providerId="ADAL" clId="{8072E404-AD4C-4DA2-9785-E31261B1E9B6}" dt="2024-10-10T10:04:48.964" v="143" actId="478"/>
          <ac:picMkLst>
            <pc:docMk/>
            <pc:sldMk cId="1540339293" sldId="262"/>
            <ac:picMk id="11" creationId="{14A371E0-16F4-BE3C-DA81-799AFFA91DA4}"/>
          </ac:picMkLst>
        </pc:picChg>
        <pc:picChg chg="add mod">
          <ac:chgData name="Zelda Coetzee" userId="e15e746b-3aa2-4f98-8b27-9366ad385ae0" providerId="ADAL" clId="{8072E404-AD4C-4DA2-9785-E31261B1E9B6}" dt="2024-10-10T10:23:44.670" v="324" actId="1076"/>
          <ac:picMkLst>
            <pc:docMk/>
            <pc:sldMk cId="1540339293" sldId="262"/>
            <ac:picMk id="12" creationId="{DC5C2C2D-FFF3-51E7-F932-8F8C37D9EC51}"/>
          </ac:picMkLst>
        </pc:picChg>
        <pc:picChg chg="del">
          <ac:chgData name="Zelda Coetzee" userId="e15e746b-3aa2-4f98-8b27-9366ad385ae0" providerId="ADAL" clId="{8072E404-AD4C-4DA2-9785-E31261B1E9B6}" dt="2024-10-10T10:08:18.273" v="150" actId="478"/>
          <ac:picMkLst>
            <pc:docMk/>
            <pc:sldMk cId="1540339293" sldId="262"/>
            <ac:picMk id="13" creationId="{19D747BE-F210-51DF-8B9D-C6F57BD619D5}"/>
          </ac:picMkLst>
        </pc:picChg>
        <pc:picChg chg="del">
          <ac:chgData name="Zelda Coetzee" userId="e15e746b-3aa2-4f98-8b27-9366ad385ae0" providerId="ADAL" clId="{8072E404-AD4C-4DA2-9785-E31261B1E9B6}" dt="2024-10-10T10:04:53.303" v="144" actId="478"/>
          <ac:picMkLst>
            <pc:docMk/>
            <pc:sldMk cId="1540339293" sldId="262"/>
            <ac:picMk id="14" creationId="{97A9A2C9-1361-A7B1-C725-49BFE2E04A62}"/>
          </ac:picMkLst>
        </pc:picChg>
        <pc:picChg chg="del">
          <ac:chgData name="Zelda Coetzee" userId="e15e746b-3aa2-4f98-8b27-9366ad385ae0" providerId="ADAL" clId="{8072E404-AD4C-4DA2-9785-E31261B1E9B6}" dt="2024-10-10T10:04:54.188" v="145" actId="478"/>
          <ac:picMkLst>
            <pc:docMk/>
            <pc:sldMk cId="1540339293" sldId="262"/>
            <ac:picMk id="15" creationId="{7C97315D-1CF4-D3C3-EA74-58BE5E849DC2}"/>
          </ac:picMkLst>
        </pc:picChg>
        <pc:picChg chg="add mod">
          <ac:chgData name="Zelda Coetzee" userId="e15e746b-3aa2-4f98-8b27-9366ad385ae0" providerId="ADAL" clId="{8072E404-AD4C-4DA2-9785-E31261B1E9B6}" dt="2024-10-10T10:22:31.207" v="305" actId="1076"/>
          <ac:picMkLst>
            <pc:docMk/>
            <pc:sldMk cId="1540339293" sldId="262"/>
            <ac:picMk id="16" creationId="{19D747BE-F210-51DF-8B9D-C6F57BD619D5}"/>
          </ac:picMkLst>
        </pc:picChg>
        <pc:picChg chg="add mod">
          <ac:chgData name="Zelda Coetzee" userId="e15e746b-3aa2-4f98-8b27-9366ad385ae0" providerId="ADAL" clId="{8072E404-AD4C-4DA2-9785-E31261B1E9B6}" dt="2024-10-10T10:15:00.905" v="221" actId="1076"/>
          <ac:picMkLst>
            <pc:docMk/>
            <pc:sldMk cId="1540339293" sldId="262"/>
            <ac:picMk id="17" creationId="{33563668-A3E7-6E34-97FC-13A6D4913F1A}"/>
          </ac:picMkLst>
        </pc:picChg>
        <pc:picChg chg="add mod">
          <ac:chgData name="Zelda Coetzee" userId="e15e746b-3aa2-4f98-8b27-9366ad385ae0" providerId="ADAL" clId="{8072E404-AD4C-4DA2-9785-E31261B1E9B6}" dt="2024-10-10T10:23:05.112" v="313" actId="1076"/>
          <ac:picMkLst>
            <pc:docMk/>
            <pc:sldMk cId="1540339293" sldId="262"/>
            <ac:picMk id="18" creationId="{D2870E06-CF5D-160A-5541-AC6A1051BD5A}"/>
          </ac:picMkLst>
        </pc:picChg>
        <pc:picChg chg="add mod">
          <ac:chgData name="Zelda Coetzee" userId="e15e746b-3aa2-4f98-8b27-9366ad385ae0" providerId="ADAL" clId="{8072E404-AD4C-4DA2-9785-E31261B1E9B6}" dt="2024-10-10T10:23:42.266" v="323" actId="14100"/>
          <ac:picMkLst>
            <pc:docMk/>
            <pc:sldMk cId="1540339293" sldId="262"/>
            <ac:picMk id="19" creationId="{16EB5C4E-A0C3-2C49-D9B8-A9432BD075D3}"/>
          </ac:picMkLst>
        </pc:picChg>
        <pc:picChg chg="add del mod">
          <ac:chgData name="Zelda Coetzee" userId="e15e746b-3aa2-4f98-8b27-9366ad385ae0" providerId="ADAL" clId="{8072E404-AD4C-4DA2-9785-E31261B1E9B6}" dt="2024-10-10T10:13:19.153" v="200" actId="478"/>
          <ac:picMkLst>
            <pc:docMk/>
            <pc:sldMk cId="1540339293" sldId="262"/>
            <ac:picMk id="1026" creationId="{B6EAC9A4-FC30-9590-42A3-5CE77DE36CB9}"/>
          </ac:picMkLst>
        </pc:picChg>
      </pc:sldChg>
      <pc:sldChg chg="add del">
        <pc:chgData name="Zelda Coetzee" userId="e15e746b-3aa2-4f98-8b27-9366ad385ae0" providerId="ADAL" clId="{8072E404-AD4C-4DA2-9785-E31261B1E9B6}" dt="2024-10-10T07:43:45.514" v="59" actId="2696"/>
        <pc:sldMkLst>
          <pc:docMk/>
          <pc:sldMk cId="3890437968" sldId="262"/>
        </pc:sldMkLst>
      </pc:sldChg>
      <pc:sldChg chg="addSp delSp modSp add mod ord">
        <pc:chgData name="Zelda Coetzee" userId="e15e746b-3aa2-4f98-8b27-9366ad385ae0" providerId="ADAL" clId="{8072E404-AD4C-4DA2-9785-E31261B1E9B6}" dt="2024-10-10T10:22:16.057" v="304"/>
        <pc:sldMkLst>
          <pc:docMk/>
          <pc:sldMk cId="31385417" sldId="263"/>
        </pc:sldMkLst>
        <pc:picChg chg="add mod">
          <ac:chgData name="Zelda Coetzee" userId="e15e746b-3aa2-4f98-8b27-9366ad385ae0" providerId="ADAL" clId="{8072E404-AD4C-4DA2-9785-E31261B1E9B6}" dt="2024-10-10T10:12:18.815" v="191" actId="1076"/>
          <ac:picMkLst>
            <pc:docMk/>
            <pc:sldMk cId="31385417" sldId="263"/>
            <ac:picMk id="2" creationId="{B0AD03CB-D733-3146-BB91-DAE2E4CD00AA}"/>
          </ac:picMkLst>
        </pc:picChg>
        <pc:picChg chg="mod">
          <ac:chgData name="Zelda Coetzee" userId="e15e746b-3aa2-4f98-8b27-9366ad385ae0" providerId="ADAL" clId="{8072E404-AD4C-4DA2-9785-E31261B1E9B6}" dt="2024-10-10T10:12:22.952" v="192" actId="1076"/>
          <ac:picMkLst>
            <pc:docMk/>
            <pc:sldMk cId="31385417" sldId="263"/>
            <ac:picMk id="4" creationId="{1E06EB29-4B30-8E92-AFB9-B8EAE4412C26}"/>
          </ac:picMkLst>
        </pc:picChg>
        <pc:picChg chg="mod">
          <ac:chgData name="Zelda Coetzee" userId="e15e746b-3aa2-4f98-8b27-9366ad385ae0" providerId="ADAL" clId="{8072E404-AD4C-4DA2-9785-E31261B1E9B6}" dt="2024-10-10T10:12:15.268" v="189" actId="14100"/>
          <ac:picMkLst>
            <pc:docMk/>
            <pc:sldMk cId="31385417" sldId="263"/>
            <ac:picMk id="5" creationId="{DE9E7A7F-C291-DBBE-BB22-59B604B50FD5}"/>
          </ac:picMkLst>
        </pc:picChg>
        <pc:picChg chg="mod">
          <ac:chgData name="Zelda Coetzee" userId="e15e746b-3aa2-4f98-8b27-9366ad385ae0" providerId="ADAL" clId="{8072E404-AD4C-4DA2-9785-E31261B1E9B6}" dt="2024-10-10T10:12:31.617" v="193" actId="1076"/>
          <ac:picMkLst>
            <pc:docMk/>
            <pc:sldMk cId="31385417" sldId="263"/>
            <ac:picMk id="6" creationId="{3CAD80A6-8B93-148D-F2A1-298B8187A49F}"/>
          </ac:picMkLst>
        </pc:picChg>
        <pc:picChg chg="del">
          <ac:chgData name="Zelda Coetzee" userId="e15e746b-3aa2-4f98-8b27-9366ad385ae0" providerId="ADAL" clId="{8072E404-AD4C-4DA2-9785-E31261B1E9B6}" dt="2024-10-10T10:12:56.357" v="196" actId="478"/>
          <ac:picMkLst>
            <pc:docMk/>
            <pc:sldMk cId="31385417" sldId="263"/>
            <ac:picMk id="9" creationId="{C632DD7A-4800-9F93-63E0-B3F34CE25171}"/>
          </ac:picMkLst>
        </pc:picChg>
        <pc:picChg chg="mod">
          <ac:chgData name="Zelda Coetzee" userId="e15e746b-3aa2-4f98-8b27-9366ad385ae0" providerId="ADAL" clId="{8072E404-AD4C-4DA2-9785-E31261B1E9B6}" dt="2024-10-10T10:12:59.578" v="197" actId="1076"/>
          <ac:picMkLst>
            <pc:docMk/>
            <pc:sldMk cId="31385417" sldId="263"/>
            <ac:picMk id="10" creationId="{FBDDA44C-33CD-1C95-95DD-C817F41E5EB6}"/>
          </ac:picMkLst>
        </pc:picChg>
        <pc:picChg chg="del">
          <ac:chgData name="Zelda Coetzee" userId="e15e746b-3aa2-4f98-8b27-9366ad385ae0" providerId="ADAL" clId="{8072E404-AD4C-4DA2-9785-E31261B1E9B6}" dt="2024-10-10T10:11:51.672" v="181" actId="478"/>
          <ac:picMkLst>
            <pc:docMk/>
            <pc:sldMk cId="31385417" sldId="263"/>
            <ac:picMk id="12" creationId="{DC5C2C2D-FFF3-51E7-F932-8F8C37D9EC51}"/>
          </ac:picMkLst>
        </pc:picChg>
        <pc:picChg chg="mod">
          <ac:chgData name="Zelda Coetzee" userId="e15e746b-3aa2-4f98-8b27-9366ad385ae0" providerId="ADAL" clId="{8072E404-AD4C-4DA2-9785-E31261B1E9B6}" dt="2024-10-10T10:13:07.080" v="198" actId="1076"/>
          <ac:picMkLst>
            <pc:docMk/>
            <pc:sldMk cId="31385417" sldId="263"/>
            <ac:picMk id="1026" creationId="{B6EAC9A4-FC30-9590-42A3-5CE77DE36CB9}"/>
          </ac:picMkLst>
        </pc:picChg>
      </pc:sldChg>
      <pc:sldChg chg="new del">
        <pc:chgData name="Zelda Coetzee" userId="e15e746b-3aa2-4f98-8b27-9366ad385ae0" providerId="ADAL" clId="{8072E404-AD4C-4DA2-9785-E31261B1E9B6}" dt="2024-10-10T10:12:50.072" v="195" actId="680"/>
        <pc:sldMkLst>
          <pc:docMk/>
          <pc:sldMk cId="30250690" sldId="264"/>
        </pc:sldMkLst>
      </pc:sldChg>
      <pc:sldChg chg="addSp delSp modSp add mod">
        <pc:chgData name="Zelda Coetzee" userId="e15e746b-3aa2-4f98-8b27-9366ad385ae0" providerId="ADAL" clId="{8072E404-AD4C-4DA2-9785-E31261B1E9B6}" dt="2024-10-10T10:20:22.642" v="277" actId="478"/>
        <pc:sldMkLst>
          <pc:docMk/>
          <pc:sldMk cId="820352285" sldId="264"/>
        </pc:sldMkLst>
        <pc:picChg chg="del">
          <ac:chgData name="Zelda Coetzee" userId="e15e746b-3aa2-4f98-8b27-9366ad385ae0" providerId="ADAL" clId="{8072E404-AD4C-4DA2-9785-E31261B1E9B6}" dt="2024-10-10T10:20:22.642" v="277" actId="478"/>
          <ac:picMkLst>
            <pc:docMk/>
            <pc:sldMk cId="820352285" sldId="264"/>
            <ac:picMk id="3" creationId="{E54257CB-DCE4-E2EB-CA9E-3761387D7E1E}"/>
          </ac:picMkLst>
        </pc:picChg>
        <pc:picChg chg="mod">
          <ac:chgData name="Zelda Coetzee" userId="e15e746b-3aa2-4f98-8b27-9366ad385ae0" providerId="ADAL" clId="{8072E404-AD4C-4DA2-9785-E31261B1E9B6}" dt="2024-10-10T10:18:42.658" v="251" actId="1076"/>
          <ac:picMkLst>
            <pc:docMk/>
            <pc:sldMk cId="820352285" sldId="264"/>
            <ac:picMk id="8" creationId="{F23CD0EB-6486-4FF0-F86B-B9B5D133AE56}"/>
          </ac:picMkLst>
        </pc:picChg>
        <pc:picChg chg="del">
          <ac:chgData name="Zelda Coetzee" userId="e15e746b-3aa2-4f98-8b27-9366ad385ae0" providerId="ADAL" clId="{8072E404-AD4C-4DA2-9785-E31261B1E9B6}" dt="2024-10-10T10:18:23.589" v="244" actId="478"/>
          <ac:picMkLst>
            <pc:docMk/>
            <pc:sldMk cId="820352285" sldId="264"/>
            <ac:picMk id="11" creationId="{D6D52449-B07B-400E-3AF8-083D2A3956CE}"/>
          </ac:picMkLst>
        </pc:picChg>
        <pc:picChg chg="del">
          <ac:chgData name="Zelda Coetzee" userId="e15e746b-3aa2-4f98-8b27-9366ad385ae0" providerId="ADAL" clId="{8072E404-AD4C-4DA2-9785-E31261B1E9B6}" dt="2024-10-10T10:18:25.904" v="245" actId="478"/>
          <ac:picMkLst>
            <pc:docMk/>
            <pc:sldMk cId="820352285" sldId="264"/>
            <ac:picMk id="12" creationId="{BB489AEB-884B-36BC-6953-8196AAD0DCE8}"/>
          </ac:picMkLst>
        </pc:picChg>
        <pc:picChg chg="mod">
          <ac:chgData name="Zelda Coetzee" userId="e15e746b-3aa2-4f98-8b27-9366ad385ae0" providerId="ADAL" clId="{8072E404-AD4C-4DA2-9785-E31261B1E9B6}" dt="2024-10-10T10:18:54.214" v="252" actId="1076"/>
          <ac:picMkLst>
            <pc:docMk/>
            <pc:sldMk cId="820352285" sldId="264"/>
            <ac:picMk id="14" creationId="{C78E4E3C-5C69-EFDF-52EE-D9FC451B7319}"/>
          </ac:picMkLst>
        </pc:picChg>
        <pc:picChg chg="add mod">
          <ac:chgData name="Zelda Coetzee" userId="e15e746b-3aa2-4f98-8b27-9366ad385ae0" providerId="ADAL" clId="{8072E404-AD4C-4DA2-9785-E31261B1E9B6}" dt="2024-10-10T10:18:33.604" v="247" actId="1076"/>
          <ac:picMkLst>
            <pc:docMk/>
            <pc:sldMk cId="820352285" sldId="264"/>
            <ac:picMk id="3074" creationId="{24C015CD-FB5A-BEFE-C93A-D3FE938A2F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4C5C-C063-E6E4-0923-DB2DC6AF8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37CDE-D828-298C-5707-ABE925338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07AEA-4DA0-E511-BD7C-52D9698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7E7A5-DF38-CAC8-69C4-08E11989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CBD64-B904-706C-1EB6-1EFF5C13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80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84FE-2E5E-A237-39A8-1862FD77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AA770-7F7A-2524-F22E-588415047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647E8-A951-D444-302B-07EA4C78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EBC28-993B-0A0C-F4F8-8190FD2C6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C7B7-12A2-EDC5-6BE4-E00F0564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92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79963-5055-B1C4-E448-83FEAF0E7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58FB6-3991-22DA-9D2B-30E1D2C76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D2BF1-230C-361B-61BA-1DD5236F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9424-937F-2EEF-E029-663C7525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8DC55-B57D-9AF0-2EC2-F0D62582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287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3C4E-985A-F16B-F810-270EA14D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18D13-383F-E7F1-39F2-9FB57A3B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99062-03A1-B9DF-6D0F-E78657D6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3FADE-FA78-8A8E-7A7D-3C0B080B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06C9-18CA-5BBF-F713-5E379565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588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3BBE-F953-3AF3-75B6-A8AED4D0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33F6A-BE3B-4A91-0974-3C80062D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E9BD-3A05-D5A8-5703-47ACC17F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63A1-4D46-FB3A-3E4C-BABCE896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750C-3E3E-2BA5-7651-DD73A320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203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CC09-97D8-53EB-30D9-6E566390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D54D-0AEB-0753-172C-A99429043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7517-4505-B157-309A-21458212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4D3A7-506F-CE7A-225D-274879B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DBEA9-90D6-243D-13D3-952625B1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0571B-3D34-1CB4-93C3-11DE8487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102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89B3-8456-41C8-E69A-40F9459F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ED6BC-5C55-413F-A65D-154D4D08A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A7C5-3E51-B056-6CA6-C68749600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B5023-F69E-601D-4047-3352B1131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C7691-569F-A40E-3615-B160D98F4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DD37F-05FC-DE84-DAA1-5115FF8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68ADB-BE39-CEAC-0D3B-45C9726F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84CC9-A230-9EAE-4DBD-81CB96A3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755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C7D5-65B3-E549-12E3-F77017C2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3812F-2F94-E639-8F5B-AB827A8E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4DC4-4F68-E507-D816-2D0F89E4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FED24-62ED-A209-537F-EC2AC0CE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298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C7608-9ACD-0769-4524-3E5B928E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E127E-0F30-D6B8-177F-774FF914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68AC4-0009-500B-9FE3-87C30906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516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2BC1-6546-65AB-B329-DA1A8FBD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C7CE-630D-1961-F930-951D6513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37410-756E-241E-E7B6-B462AF102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7A36F-042C-790C-9C8C-091E8A5C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D1A7F-44B5-2EF8-3633-7FA009D7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82BFF-6868-D16B-891C-0DABBF82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043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F545-D991-35D6-63E8-61E16C85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9FA8C-6CF7-E232-02A7-00BEBF482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32193-C437-190D-8211-68577128A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B1F44-9B34-B731-6449-275F89C4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526BC-4696-5AE0-4B57-45FD966E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1203E-AA79-6E17-F61D-F63541CD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88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5A866-535A-F2D7-39BF-870AD7A4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5FF10-A72D-57DE-BA4E-776C5665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4008-5EFF-CDEA-98F7-17CBFA1F5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A090-08DD-4D52-BF6F-9F8A30D9A838}" type="datetimeFigureOut">
              <a:rPr lang="en-ZA" smtClean="0"/>
              <a:t>2024/10/10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D068D-5031-D2E8-2F19-F09B88573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DFAB5-D7B7-ECAA-E97A-D96563562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4F26-6E6A-4113-B3AA-012CAB7A55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95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6.jpeg"/><Relationship Id="rId7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7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72C1-E5D4-2143-EE1B-2EA7B7D81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372" y="340397"/>
            <a:ext cx="9144000" cy="2024429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TRANSPORT MONTH 2024</a:t>
            </a:r>
            <a:endParaRPr lang="en-ZA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EC0EA-D005-20A6-EEB9-98A57887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620" y="2627038"/>
            <a:ext cx="9144000" cy="2834466"/>
          </a:xfrm>
        </p:spPr>
        <p:txBody>
          <a:bodyPr>
            <a:noAutofit/>
          </a:bodyPr>
          <a:lstStyle/>
          <a:p>
            <a:r>
              <a:rPr lang="en-US" sz="3200" dirty="0"/>
              <a:t>Thank you very much to ALL the sponsors and participants in making Transport Month 2024 a huge success.  I know it was a bit quieter than usual, but the drivers enjoyed the day and without your help we won’t be able to host this day!!</a:t>
            </a:r>
          </a:p>
          <a:p>
            <a:r>
              <a:rPr lang="en-US" sz="3200" dirty="0"/>
              <a:t>Hope to see you again next year!</a:t>
            </a:r>
            <a:endParaRPr lang="en-ZA" sz="3200" dirty="0"/>
          </a:p>
        </p:txBody>
      </p:sp>
      <p:pic>
        <p:nvPicPr>
          <p:cNvPr id="8" name="Picture 7" descr="A blue letters on a white background&#10;&#10;Description automatically generated">
            <a:extLst>
              <a:ext uri="{FF2B5EF4-FFF2-40B4-BE49-F238E27FC236}">
                <a16:creationId xmlns:a16="http://schemas.microsoft.com/office/drawing/2014/main" id="{EDBC3357-C666-236E-BC59-99249510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48" y="5579513"/>
            <a:ext cx="5453172" cy="1057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FEDB02-3D79-F438-E4DD-54954C504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48"/>
          <a:stretch/>
        </p:blipFill>
        <p:spPr bwMode="auto">
          <a:xfrm>
            <a:off x="7281353" y="5430923"/>
            <a:ext cx="3881867" cy="1206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92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72C1-E5D4-2143-EE1B-2EA7B7D81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5631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Z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pic>
        <p:nvPicPr>
          <p:cNvPr id="11" name="Picture 10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637D645-9E0F-BE0C-A96E-3453112A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533" y="4979325"/>
            <a:ext cx="2451735" cy="1647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1E697-B15F-3A24-5DFC-AEA18A9C3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64" y="5183063"/>
            <a:ext cx="2324101" cy="1350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1F030D-83F4-3AA1-B5E3-918C9280E1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348" b="11762"/>
          <a:stretch/>
        </p:blipFill>
        <p:spPr>
          <a:xfrm>
            <a:off x="9596437" y="4885579"/>
            <a:ext cx="2143125" cy="1647826"/>
          </a:xfrm>
          <a:prstGeom prst="rect">
            <a:avLst/>
          </a:prstGeom>
        </p:spPr>
      </p:pic>
      <p:pic>
        <p:nvPicPr>
          <p:cNvPr id="14" name="Picture 13" descr="A table with food containers and red balloons&#10;&#10;Description automatically generated">
            <a:extLst>
              <a:ext uri="{FF2B5EF4-FFF2-40B4-BE49-F238E27FC236}">
                <a16:creationId xmlns:a16="http://schemas.microsoft.com/office/drawing/2014/main" id="{2DC7EDAA-D0F7-0BF8-A7E8-AC72750F1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1" y="871512"/>
            <a:ext cx="4804167" cy="360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room with chairs and a screen&#10;&#10;Description automatically generated">
            <a:extLst>
              <a:ext uri="{FF2B5EF4-FFF2-40B4-BE49-F238E27FC236}">
                <a16:creationId xmlns:a16="http://schemas.microsoft.com/office/drawing/2014/main" id="{080764CC-F290-61B3-4454-89C1D0C94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58" y="871512"/>
            <a:ext cx="6405898" cy="36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BDCDBF-C874-11D9-538A-01FA3F399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"/>
          <a:stretch/>
        </p:blipFill>
        <p:spPr bwMode="auto">
          <a:xfrm>
            <a:off x="9635447" y="4871594"/>
            <a:ext cx="2143126" cy="1739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D44478-2885-E4EE-C703-8DF1B946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6" y="4849027"/>
            <a:ext cx="2943225" cy="1784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83A23D-1A24-3E1C-5855-8CD6F5CC6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27" y="5245753"/>
            <a:ext cx="1566545" cy="1143635"/>
          </a:xfrm>
          <a:prstGeom prst="rect">
            <a:avLst/>
          </a:prstGeom>
          <a:noFill/>
        </p:spPr>
      </p:pic>
      <p:pic>
        <p:nvPicPr>
          <p:cNvPr id="2" name="Picture 1" descr="A group of people standing in a tent&#10;&#10;Description automatically generated">
            <a:extLst>
              <a:ext uri="{FF2B5EF4-FFF2-40B4-BE49-F238E27FC236}">
                <a16:creationId xmlns:a16="http://schemas.microsoft.com/office/drawing/2014/main" id="{29AEA2C4-7D70-DEC5-8D66-C7A93044B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71" y="195413"/>
            <a:ext cx="388620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BF7E5-05E3-5211-899A-888D4EE45C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1" y="223988"/>
            <a:ext cx="384810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4C8799-1262-F36E-0DF4-15D26F4132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03" y="2220741"/>
            <a:ext cx="3886200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89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6D52449-B07B-400E-3AF8-083D2A395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76"/>
          <a:stretch/>
        </p:blipFill>
        <p:spPr bwMode="auto">
          <a:xfrm>
            <a:off x="9932276" y="4529261"/>
            <a:ext cx="1866900" cy="186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B489AEB-884B-36BC-6953-8196AAD0D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11"/>
          <a:stretch/>
        </p:blipFill>
        <p:spPr bwMode="auto">
          <a:xfrm>
            <a:off x="582689" y="4690378"/>
            <a:ext cx="2310994" cy="1605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4257CB-DCE4-E2EB-CA9E-3761387D7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0" y="276110"/>
            <a:ext cx="2689831" cy="358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Quellé">
            <a:extLst>
              <a:ext uri="{FF2B5EF4-FFF2-40B4-BE49-F238E27FC236}">
                <a16:creationId xmlns:a16="http://schemas.microsoft.com/office/drawing/2014/main" id="{A21A37C5-93D2-6AB2-A50D-7E4FD4893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8" b="25495"/>
          <a:stretch/>
        </p:blipFill>
        <p:spPr bwMode="auto">
          <a:xfrm>
            <a:off x="4819650" y="4785328"/>
            <a:ext cx="2931355" cy="13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C2C9A7-27F7-63F4-5078-06859EA75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4" y="276109"/>
            <a:ext cx="2689830" cy="358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C15C61-4166-B0F2-659E-DCBB3A3E9B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62" y="276109"/>
            <a:ext cx="2689831" cy="358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B34D56-077D-C838-BDA2-DB1FB5422B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31" y="283992"/>
            <a:ext cx="2693035" cy="359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49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3CD0EB-6486-4FF0-F86B-B9B5D133A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" r="1691" b="2871"/>
          <a:stretch/>
        </p:blipFill>
        <p:spPr bwMode="auto">
          <a:xfrm>
            <a:off x="4819650" y="4440067"/>
            <a:ext cx="2514600" cy="2117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B6709-012B-CABA-2FC9-B91974228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38" y="254876"/>
            <a:ext cx="4232165" cy="317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people under a tent&#10;&#10;Description automatically generated">
            <a:extLst>
              <a:ext uri="{FF2B5EF4-FFF2-40B4-BE49-F238E27FC236}">
                <a16:creationId xmlns:a16="http://schemas.microsoft.com/office/drawing/2014/main" id="{71DD1D53-BF49-1F00-BF19-3C16A8E9F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7" y="254876"/>
            <a:ext cx="4194065" cy="314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About Us - The Dixon Way">
            <a:extLst>
              <a:ext uri="{FF2B5EF4-FFF2-40B4-BE49-F238E27FC236}">
                <a16:creationId xmlns:a16="http://schemas.microsoft.com/office/drawing/2014/main" id="{C78E4E3C-5C69-EFDF-52EE-D9FC451B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9" y="4573417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ew Logo for Bridgestone - BP&amp;O">
            <a:extLst>
              <a:ext uri="{FF2B5EF4-FFF2-40B4-BE49-F238E27FC236}">
                <a16:creationId xmlns:a16="http://schemas.microsoft.com/office/drawing/2014/main" id="{24C015CD-FB5A-BEFE-C93A-D3FE938A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628" y="444006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5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C421B7-C243-2BEF-52F7-69711B0D8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430" y="5029042"/>
            <a:ext cx="1414780" cy="1334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32DD7A-4800-9F93-63E0-B3F34CE2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56" y="5023131"/>
            <a:ext cx="1187638" cy="1474389"/>
          </a:xfrm>
          <a:prstGeom prst="rect">
            <a:avLst/>
          </a:prstGeom>
        </p:spPr>
      </p:pic>
      <p:pic>
        <p:nvPicPr>
          <p:cNvPr id="2" name="Picture 1" descr="Department of Health (South Africa) - Wikipedia">
            <a:extLst>
              <a:ext uri="{FF2B5EF4-FFF2-40B4-BE49-F238E27FC236}">
                <a16:creationId xmlns:a16="http://schemas.microsoft.com/office/drawing/2014/main" id="{6B3BCBBF-D039-F78F-5D8C-18E14F093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30" y="5023131"/>
            <a:ext cx="3309727" cy="116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A9A2C9-1361-A7B1-C725-49BFE2E04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6" y="273456"/>
            <a:ext cx="2654588" cy="354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7C97315D-1CF4-D3C3-EA74-58BE5E849D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232" y="273456"/>
            <a:ext cx="2655177" cy="354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86BA3F-B42F-4A4B-CB4F-840770A73C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5527" r="1577" b="16843"/>
          <a:stretch/>
        </p:blipFill>
        <p:spPr bwMode="auto">
          <a:xfrm>
            <a:off x="3348174" y="1649457"/>
            <a:ext cx="5788918" cy="3032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200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C148FF-CB01-C900-62FE-049D46E0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23" y="5023131"/>
            <a:ext cx="1676270" cy="1230586"/>
          </a:xfrm>
          <a:prstGeom prst="rect">
            <a:avLst/>
          </a:prstGeom>
        </p:spPr>
      </p:pic>
      <p:pic>
        <p:nvPicPr>
          <p:cNvPr id="1026" name="Picture 2" descr="old-mutual-logo - Project Portfolio Office">
            <a:extLst>
              <a:ext uri="{FF2B5EF4-FFF2-40B4-BE49-F238E27FC236}">
                <a16:creationId xmlns:a16="http://schemas.microsoft.com/office/drawing/2014/main" id="{B6EAC9A4-FC30-9590-42A3-5CE77DE3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94" y="490079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DDA44C-33CD-1C95-95DD-C817F41E5E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1" r="5342"/>
          <a:stretch/>
        </p:blipFill>
        <p:spPr bwMode="auto">
          <a:xfrm>
            <a:off x="785501" y="5062345"/>
            <a:ext cx="2528314" cy="1191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group of people signing papers&#10;&#10;Description automatically generated">
            <a:extLst>
              <a:ext uri="{FF2B5EF4-FFF2-40B4-BE49-F238E27FC236}">
                <a16:creationId xmlns:a16="http://schemas.microsoft.com/office/drawing/2014/main" id="{1E06EB29-4B30-8E92-AFB9-B8EAE4412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15" y="1467619"/>
            <a:ext cx="2600073" cy="346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E7A7F-C291-DBBE-BB22-59B604B50F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r="12890"/>
          <a:stretch/>
        </p:blipFill>
        <p:spPr bwMode="auto">
          <a:xfrm>
            <a:off x="273269" y="306741"/>
            <a:ext cx="2759896" cy="3459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person and person holding a drone&#10;&#10;Description automatically generated">
            <a:extLst>
              <a:ext uri="{FF2B5EF4-FFF2-40B4-BE49-F238E27FC236}">
                <a16:creationId xmlns:a16="http://schemas.microsoft.com/office/drawing/2014/main" id="{3CAD80A6-8B93-148D-F2A1-298B8187A4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42" y="1467619"/>
            <a:ext cx="2600028" cy="346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B0AD03CB-D733-3146-BB91-DAE2E4CD00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19" y="306741"/>
            <a:ext cx="2599690" cy="346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gning papers&#10;&#10;Description automatically generated">
            <a:extLst>
              <a:ext uri="{FF2B5EF4-FFF2-40B4-BE49-F238E27FC236}">
                <a16:creationId xmlns:a16="http://schemas.microsoft.com/office/drawing/2014/main" id="{1E06EB29-4B30-8E92-AFB9-B8EAE4412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33" y="354487"/>
            <a:ext cx="2354308" cy="3139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E7A7F-C291-DBBE-BB22-59B604B50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20382" r="12890"/>
          <a:stretch/>
        </p:blipFill>
        <p:spPr bwMode="auto">
          <a:xfrm>
            <a:off x="338599" y="360480"/>
            <a:ext cx="2279075" cy="3139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person and person holding a drone&#10;&#10;Description automatically generated">
            <a:extLst>
              <a:ext uri="{FF2B5EF4-FFF2-40B4-BE49-F238E27FC236}">
                <a16:creationId xmlns:a16="http://schemas.microsoft.com/office/drawing/2014/main" id="{3CAD80A6-8B93-148D-F2A1-298B8187A4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02" y="354500"/>
            <a:ext cx="2432221" cy="324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5C2C2D-FFF3-51E7-F932-8F8C37D9E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03" y="3918785"/>
            <a:ext cx="3438525" cy="25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D747BE-F210-51DF-8B9D-C6F57BD61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6" y="5034222"/>
            <a:ext cx="1516171" cy="1289877"/>
          </a:xfrm>
          <a:prstGeom prst="rect">
            <a:avLst/>
          </a:prstGeom>
          <a:noFill/>
        </p:spPr>
      </p:pic>
      <p:pic>
        <p:nvPicPr>
          <p:cNvPr id="17" name="Picture 2" descr="Home - Sunbake">
            <a:extLst>
              <a:ext uri="{FF2B5EF4-FFF2-40B4-BE49-F238E27FC236}">
                <a16:creationId xmlns:a16="http://schemas.microsoft.com/office/drawing/2014/main" id="{33563668-A3E7-6E34-97FC-13A6D491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08" y="4881841"/>
            <a:ext cx="2384726" cy="12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870E06-CF5D-160A-5541-AC6A1051BD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91" y="354487"/>
            <a:ext cx="2432222" cy="324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EB5C4E-A0C3-2C49-D9B8-A9432BD075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51" y="3945388"/>
            <a:ext cx="3403091" cy="2552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3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61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OCTOBER TRANSPORT MONTH 2024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TRANSPORT MONTH 2023</dc:title>
  <dc:creator>Zelda Coetzee</dc:creator>
  <cp:lastModifiedBy>Zelda Coetzee</cp:lastModifiedBy>
  <cp:revision>2</cp:revision>
  <dcterms:created xsi:type="dcterms:W3CDTF">2023-10-16T06:09:37Z</dcterms:created>
  <dcterms:modified xsi:type="dcterms:W3CDTF">2024-10-10T10:48:20Z</dcterms:modified>
</cp:coreProperties>
</file>